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65" r:id="rId7"/>
    <p:sldId id="261" r:id="rId8"/>
    <p:sldId id="263" r:id="rId9"/>
    <p:sldId id="260" r:id="rId10"/>
    <p:sldId id="262" r:id="rId11"/>
    <p:sldId id="258" r:id="rId12"/>
    <p:sldId id="264"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86378-71F6-4483-8ED9-1B76DFDE61FA}" v="246" vWet="250" dt="2022-10-04T10:06:44.409"/>
    <p1510:client id="{29CF101F-49D3-4A3B-A5DC-3860A92BF5F9}" v="139" dt="2022-10-04T10:12:31.370"/>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2933e1d2-70ff-47b3-ad61-d61e32fda646" providerId="ADAL" clId="{29CF101F-49D3-4A3B-A5DC-3860A92BF5F9}"/>
    <pc:docChg chg="modSld">
      <pc:chgData name="Stijn Weijermars" userId="2933e1d2-70ff-47b3-ad61-d61e32fda646" providerId="ADAL" clId="{29CF101F-49D3-4A3B-A5DC-3860A92BF5F9}" dt="2022-10-04T10:12:31.370" v="138" actId="1036"/>
      <pc:docMkLst>
        <pc:docMk/>
      </pc:docMkLst>
      <pc:sldChg chg="modSp mod">
        <pc:chgData name="Stijn Weijermars" userId="2933e1d2-70ff-47b3-ad61-d61e32fda646" providerId="ADAL" clId="{29CF101F-49D3-4A3B-A5DC-3860A92BF5F9}" dt="2022-10-04T10:04:29.804" v="0" actId="20577"/>
        <pc:sldMkLst>
          <pc:docMk/>
          <pc:sldMk cId="913140132" sldId="257"/>
        </pc:sldMkLst>
        <pc:spChg chg="mod">
          <ac:chgData name="Stijn Weijermars" userId="2933e1d2-70ff-47b3-ad61-d61e32fda646" providerId="ADAL" clId="{29CF101F-49D3-4A3B-A5DC-3860A92BF5F9}" dt="2022-10-04T10:04:29.804" v="0" actId="20577"/>
          <ac:spMkLst>
            <pc:docMk/>
            <pc:sldMk cId="913140132" sldId="257"/>
            <ac:spMk id="3" creationId="{1AB6C0A0-00C4-EE98-8465-42721310DA30}"/>
          </ac:spMkLst>
        </pc:spChg>
      </pc:sldChg>
      <pc:sldChg chg="modSp">
        <pc:chgData name="Stijn Weijermars" userId="2933e1d2-70ff-47b3-ad61-d61e32fda646" providerId="ADAL" clId="{29CF101F-49D3-4A3B-A5DC-3860A92BF5F9}" dt="2022-10-04T10:08:58.412" v="19" actId="115"/>
        <pc:sldMkLst>
          <pc:docMk/>
          <pc:sldMk cId="1975132924" sldId="260"/>
        </pc:sldMkLst>
        <pc:spChg chg="mod">
          <ac:chgData name="Stijn Weijermars" userId="2933e1d2-70ff-47b3-ad61-d61e32fda646" providerId="ADAL" clId="{29CF101F-49D3-4A3B-A5DC-3860A92BF5F9}" dt="2022-10-04T10:08:58.412" v="19" actId="115"/>
          <ac:spMkLst>
            <pc:docMk/>
            <pc:sldMk cId="1975132924" sldId="260"/>
            <ac:spMk id="5" creationId="{320FEB33-2632-40BF-AD8F-8FEC623224E8}"/>
          </ac:spMkLst>
        </pc:spChg>
      </pc:sldChg>
      <pc:sldChg chg="modSp mod">
        <pc:chgData name="Stijn Weijermars" userId="2933e1d2-70ff-47b3-ad61-d61e32fda646" providerId="ADAL" clId="{29CF101F-49D3-4A3B-A5DC-3860A92BF5F9}" dt="2022-10-04T10:12:31.370" v="138" actId="1036"/>
        <pc:sldMkLst>
          <pc:docMk/>
          <pc:sldMk cId="2245462591" sldId="261"/>
        </pc:sldMkLst>
        <pc:spChg chg="mod">
          <ac:chgData name="Stijn Weijermars" userId="2933e1d2-70ff-47b3-ad61-d61e32fda646" providerId="ADAL" clId="{29CF101F-49D3-4A3B-A5DC-3860A92BF5F9}" dt="2022-10-04T10:11:07.285" v="112" actId="20577"/>
          <ac:spMkLst>
            <pc:docMk/>
            <pc:sldMk cId="2245462591" sldId="261"/>
            <ac:spMk id="3" creationId="{DB66A35A-400F-4017-A29A-628BBF584D09}"/>
          </ac:spMkLst>
        </pc:spChg>
        <pc:spChg chg="mod">
          <ac:chgData name="Stijn Weijermars" userId="2933e1d2-70ff-47b3-ad61-d61e32fda646" providerId="ADAL" clId="{29CF101F-49D3-4A3B-A5DC-3860A92BF5F9}" dt="2022-10-04T10:08:10.624" v="13" actId="113"/>
          <ac:spMkLst>
            <pc:docMk/>
            <pc:sldMk cId="2245462591" sldId="261"/>
            <ac:spMk id="4" creationId="{84F87C76-17E9-4497-AF6D-D6E9A0F39E11}"/>
          </ac:spMkLst>
        </pc:spChg>
        <pc:cxnChg chg="mod">
          <ac:chgData name="Stijn Weijermars" userId="2933e1d2-70ff-47b3-ad61-d61e32fda646" providerId="ADAL" clId="{29CF101F-49D3-4A3B-A5DC-3860A92BF5F9}" dt="2022-10-04T10:12:31.370" v="138" actId="1036"/>
          <ac:cxnSpMkLst>
            <pc:docMk/>
            <pc:sldMk cId="2245462591" sldId="261"/>
            <ac:cxnSpMk id="7" creationId="{D27F2066-30A9-4EE4-8003-E1750CE85806}"/>
          </ac:cxnSpMkLst>
        </pc:cxnChg>
        <pc:cxnChg chg="mod">
          <ac:chgData name="Stijn Weijermars" userId="2933e1d2-70ff-47b3-ad61-d61e32fda646" providerId="ADAL" clId="{29CF101F-49D3-4A3B-A5DC-3860A92BF5F9}" dt="2022-10-04T10:12:21.442" v="116" actId="1036"/>
          <ac:cxnSpMkLst>
            <pc:docMk/>
            <pc:sldMk cId="2245462591" sldId="261"/>
            <ac:cxnSpMk id="10" creationId="{6902D0B9-ACEF-4ED2-A6A8-B8CC7C9AD14F}"/>
          </ac:cxnSpMkLst>
        </pc:cxnChg>
      </pc:sldChg>
      <pc:sldChg chg="modSp">
        <pc:chgData name="Stijn Weijermars" userId="2933e1d2-70ff-47b3-ad61-d61e32fda646" providerId="ADAL" clId="{29CF101F-49D3-4A3B-A5DC-3860A92BF5F9}" dt="2022-10-04T10:09:58.938" v="22" actId="113"/>
        <pc:sldMkLst>
          <pc:docMk/>
          <pc:sldMk cId="1644572892" sldId="262"/>
        </pc:sldMkLst>
        <pc:spChg chg="mod">
          <ac:chgData name="Stijn Weijermars" userId="2933e1d2-70ff-47b3-ad61-d61e32fda646" providerId="ADAL" clId="{29CF101F-49D3-4A3B-A5DC-3860A92BF5F9}" dt="2022-10-04T10:09:58.938" v="22" actId="113"/>
          <ac:spMkLst>
            <pc:docMk/>
            <pc:sldMk cId="1644572892" sldId="262"/>
            <ac:spMk id="2" creationId="{320702D5-1DDA-4457-9A5A-F665ECE5DAEB}"/>
          </ac:spMkLst>
        </pc:spChg>
      </pc:sldChg>
    </pc:docChg>
  </pc:docChgLst>
  <pc:docChgLst>
    <pc:chgData name="Thomas Noordeloos" userId="df9f46e9-7760-4f6a-814f-9e8180d7b46a" providerId="ADAL" clId="{08C86378-71F6-4483-8ED9-1B76DFDE61FA}"/>
    <pc:docChg chg="undo custSel addSld delSld modSld sldOrd">
      <pc:chgData name="Thomas Noordeloos" userId="df9f46e9-7760-4f6a-814f-9e8180d7b46a" providerId="ADAL" clId="{08C86378-71F6-4483-8ED9-1B76DFDE61FA}" dt="2022-10-04T09:36:31.065" v="445" actId="1076"/>
      <pc:docMkLst>
        <pc:docMk/>
      </pc:docMkLst>
      <pc:sldChg chg="modSp mod">
        <pc:chgData name="Thomas Noordeloos" userId="df9f46e9-7760-4f6a-814f-9e8180d7b46a" providerId="ADAL" clId="{08C86378-71F6-4483-8ED9-1B76DFDE61FA}" dt="2022-10-04T09:13:57.200" v="26" actId="2711"/>
        <pc:sldMkLst>
          <pc:docMk/>
          <pc:sldMk cId="2705142554" sldId="256"/>
        </pc:sldMkLst>
        <pc:spChg chg="mod">
          <ac:chgData name="Thomas Noordeloos" userId="df9f46e9-7760-4f6a-814f-9e8180d7b46a" providerId="ADAL" clId="{08C86378-71F6-4483-8ED9-1B76DFDE61FA}" dt="2022-10-04T09:13:57.200" v="26" actId="2711"/>
          <ac:spMkLst>
            <pc:docMk/>
            <pc:sldMk cId="2705142554" sldId="256"/>
            <ac:spMk id="2" creationId="{D86A51F9-E26B-285A-FCBF-293E93CA9762}"/>
          </ac:spMkLst>
        </pc:spChg>
        <pc:spChg chg="mod">
          <ac:chgData name="Thomas Noordeloos" userId="df9f46e9-7760-4f6a-814f-9e8180d7b46a" providerId="ADAL" clId="{08C86378-71F6-4483-8ED9-1B76DFDE61FA}" dt="2022-10-04T09:13:57.200" v="26" actId="2711"/>
          <ac:spMkLst>
            <pc:docMk/>
            <pc:sldMk cId="2705142554" sldId="256"/>
            <ac:spMk id="3" creationId="{FAE360C2-587C-8F38-97C4-689735B5BDF0}"/>
          </ac:spMkLst>
        </pc:spChg>
      </pc:sldChg>
      <pc:sldChg chg="del">
        <pc:chgData name="Thomas Noordeloos" userId="df9f46e9-7760-4f6a-814f-9e8180d7b46a" providerId="ADAL" clId="{08C86378-71F6-4483-8ED9-1B76DFDE61FA}" dt="2022-10-04T09:13:18.181" v="1" actId="47"/>
        <pc:sldMkLst>
          <pc:docMk/>
          <pc:sldMk cId="2859079353" sldId="256"/>
        </pc:sldMkLst>
      </pc:sldChg>
      <pc:sldChg chg="addSp delSp modSp mod delDesignElem">
        <pc:chgData name="Thomas Noordeloos" userId="df9f46e9-7760-4f6a-814f-9e8180d7b46a" providerId="ADAL" clId="{08C86378-71F6-4483-8ED9-1B76DFDE61FA}" dt="2022-10-04T09:35:57.868" v="443" actId="6549"/>
        <pc:sldMkLst>
          <pc:docMk/>
          <pc:sldMk cId="913140132" sldId="257"/>
        </pc:sldMkLst>
        <pc:spChg chg="mod">
          <ac:chgData name="Thomas Noordeloos" userId="df9f46e9-7760-4f6a-814f-9e8180d7b46a" providerId="ADAL" clId="{08C86378-71F6-4483-8ED9-1B76DFDE61FA}" dt="2022-10-04T09:35:57.868" v="443" actId="6549"/>
          <ac:spMkLst>
            <pc:docMk/>
            <pc:sldMk cId="913140132" sldId="257"/>
            <ac:spMk id="3" creationId="{1AB6C0A0-00C4-EE98-8465-42721310DA30}"/>
          </ac:spMkLst>
        </pc:spChg>
        <pc:spChg chg="add del">
          <ac:chgData name="Thomas Noordeloos" userId="df9f46e9-7760-4f6a-814f-9e8180d7b46a" providerId="ADAL" clId="{08C86378-71F6-4483-8ED9-1B76DFDE61FA}" dt="2022-10-04T09:35:48.988" v="439" actId="22"/>
          <ac:spMkLst>
            <pc:docMk/>
            <pc:sldMk cId="913140132" sldId="257"/>
            <ac:spMk id="5" creationId="{CBD4ECD7-9553-1E24-D351-DD94EF69DDB0}"/>
          </ac:spMkLst>
        </pc:spChg>
      </pc:sldChg>
      <pc:sldChg chg="addSp delSp modSp mod ord delDesignElem">
        <pc:chgData name="Thomas Noordeloos" userId="df9f46e9-7760-4f6a-814f-9e8180d7b46a" providerId="ADAL" clId="{08C86378-71F6-4483-8ED9-1B76DFDE61FA}" dt="2022-10-04T09:27:58.783" v="298"/>
        <pc:sldMkLst>
          <pc:docMk/>
          <pc:sldMk cId="3980779712" sldId="258"/>
        </pc:sldMkLst>
        <pc:graphicFrameChg chg="del">
          <ac:chgData name="Thomas Noordeloos" userId="df9f46e9-7760-4f6a-814f-9e8180d7b46a" providerId="ADAL" clId="{08C86378-71F6-4483-8ED9-1B76DFDE61FA}" dt="2022-10-04T09:14:27.224" v="28" actId="478"/>
          <ac:graphicFrameMkLst>
            <pc:docMk/>
            <pc:sldMk cId="3980779712" sldId="258"/>
            <ac:graphicFrameMk id="3" creationId="{B0022FA3-D397-7AAD-3CD9-354063A7980E}"/>
          </ac:graphicFrameMkLst>
        </pc:graphicFrameChg>
        <pc:graphicFrameChg chg="add mod modGraphic">
          <ac:chgData name="Thomas Noordeloos" userId="df9f46e9-7760-4f6a-814f-9e8180d7b46a" providerId="ADAL" clId="{08C86378-71F6-4483-8ED9-1B76DFDE61FA}" dt="2022-10-04T09:17:47.812" v="70" actId="20577"/>
          <ac:graphicFrameMkLst>
            <pc:docMk/>
            <pc:sldMk cId="3980779712" sldId="258"/>
            <ac:graphicFrameMk id="4" creationId="{0737002A-130E-EFD0-560F-8F7C94CCA76C}"/>
          </ac:graphicFrameMkLst>
        </pc:graphicFrameChg>
      </pc:sldChg>
      <pc:sldChg chg="modSp del mod delDesignElem">
        <pc:chgData name="Thomas Noordeloos" userId="df9f46e9-7760-4f6a-814f-9e8180d7b46a" providerId="ADAL" clId="{08C86378-71F6-4483-8ED9-1B76DFDE61FA}" dt="2022-10-04T09:28:12.161" v="299" actId="47"/>
        <pc:sldMkLst>
          <pc:docMk/>
          <pc:sldMk cId="2164330484" sldId="259"/>
        </pc:sldMkLst>
        <pc:spChg chg="mod">
          <ac:chgData name="Thomas Noordeloos" userId="df9f46e9-7760-4f6a-814f-9e8180d7b46a" providerId="ADAL" clId="{08C86378-71F6-4483-8ED9-1B76DFDE61FA}" dt="2022-10-04T09:18:06.374" v="71" actId="6549"/>
          <ac:spMkLst>
            <pc:docMk/>
            <pc:sldMk cId="2164330484" sldId="259"/>
            <ac:spMk id="2" creationId="{A48A905C-EF61-0630-1392-39A8D54D1722}"/>
          </ac:spMkLst>
        </pc:spChg>
      </pc:sldChg>
      <pc:sldChg chg="modSp mod">
        <pc:chgData name="Thomas Noordeloos" userId="df9f46e9-7760-4f6a-814f-9e8180d7b46a" providerId="ADAL" clId="{08C86378-71F6-4483-8ED9-1B76DFDE61FA}" dt="2022-10-04T09:28:43.799" v="332" actId="1076"/>
        <pc:sldMkLst>
          <pc:docMk/>
          <pc:sldMk cId="1975132924" sldId="260"/>
        </pc:sldMkLst>
        <pc:spChg chg="mod">
          <ac:chgData name="Thomas Noordeloos" userId="df9f46e9-7760-4f6a-814f-9e8180d7b46a" providerId="ADAL" clId="{08C86378-71F6-4483-8ED9-1B76DFDE61FA}" dt="2022-10-04T09:18:45.831" v="90" actId="20577"/>
          <ac:spMkLst>
            <pc:docMk/>
            <pc:sldMk cId="1975132924" sldId="260"/>
            <ac:spMk id="3" creationId="{6FC59D1D-A7F1-41EF-BDBC-4786B1544799}"/>
          </ac:spMkLst>
        </pc:spChg>
        <pc:spChg chg="mod">
          <ac:chgData name="Thomas Noordeloos" userId="df9f46e9-7760-4f6a-814f-9e8180d7b46a" providerId="ADAL" clId="{08C86378-71F6-4483-8ED9-1B76DFDE61FA}" dt="2022-10-04T09:21:45.339" v="195" actId="20577"/>
          <ac:spMkLst>
            <pc:docMk/>
            <pc:sldMk cId="1975132924" sldId="260"/>
            <ac:spMk id="4" creationId="{933488CF-C6F7-4102-8E09-AFD8B628D6D4}"/>
          </ac:spMkLst>
        </pc:spChg>
        <pc:spChg chg="mod">
          <ac:chgData name="Thomas Noordeloos" userId="df9f46e9-7760-4f6a-814f-9e8180d7b46a" providerId="ADAL" clId="{08C86378-71F6-4483-8ED9-1B76DFDE61FA}" dt="2022-10-04T09:22:00.029" v="196" actId="6549"/>
          <ac:spMkLst>
            <pc:docMk/>
            <pc:sldMk cId="1975132924" sldId="260"/>
            <ac:spMk id="5" creationId="{320FEB33-2632-40BF-AD8F-8FEC623224E8}"/>
          </ac:spMkLst>
        </pc:spChg>
        <pc:spChg chg="mod">
          <ac:chgData name="Thomas Noordeloos" userId="df9f46e9-7760-4f6a-814f-9e8180d7b46a" providerId="ADAL" clId="{08C86378-71F6-4483-8ED9-1B76DFDE61FA}" dt="2022-10-04T09:28:43.799" v="332" actId="1076"/>
          <ac:spMkLst>
            <pc:docMk/>
            <pc:sldMk cId="1975132924" sldId="260"/>
            <ac:spMk id="8" creationId="{38A95975-272D-4193-913A-4FD1CD814262}"/>
          </ac:spMkLst>
        </pc:spChg>
      </pc:sldChg>
      <pc:sldChg chg="delSp modSp mod ord delAnim">
        <pc:chgData name="Thomas Noordeloos" userId="df9f46e9-7760-4f6a-814f-9e8180d7b46a" providerId="ADAL" clId="{08C86378-71F6-4483-8ED9-1B76DFDE61FA}" dt="2022-10-04T09:26:53.659" v="296" actId="478"/>
        <pc:sldMkLst>
          <pc:docMk/>
          <pc:sldMk cId="2245462591" sldId="261"/>
        </pc:sldMkLst>
        <pc:spChg chg="mod">
          <ac:chgData name="Thomas Noordeloos" userId="df9f46e9-7760-4f6a-814f-9e8180d7b46a" providerId="ADAL" clId="{08C86378-71F6-4483-8ED9-1B76DFDE61FA}" dt="2022-10-04T09:25:18.015" v="293" actId="20577"/>
          <ac:spMkLst>
            <pc:docMk/>
            <pc:sldMk cId="2245462591" sldId="261"/>
            <ac:spMk id="3" creationId="{DB66A35A-400F-4017-A29A-628BBF584D09}"/>
          </ac:spMkLst>
        </pc:spChg>
        <pc:spChg chg="del">
          <ac:chgData name="Thomas Noordeloos" userId="df9f46e9-7760-4f6a-814f-9e8180d7b46a" providerId="ADAL" clId="{08C86378-71F6-4483-8ED9-1B76DFDE61FA}" dt="2022-10-04T09:26:53.659" v="296" actId="478"/>
          <ac:spMkLst>
            <pc:docMk/>
            <pc:sldMk cId="2245462591" sldId="261"/>
            <ac:spMk id="11" creationId="{22464E0C-20A6-FA70-5E24-42D9C59A80D1}"/>
          </ac:spMkLst>
        </pc:spChg>
      </pc:sldChg>
      <pc:sldChg chg="modSp">
        <pc:chgData name="Thomas Noordeloos" userId="df9f46e9-7760-4f6a-814f-9e8180d7b46a" providerId="ADAL" clId="{08C86378-71F6-4483-8ED9-1B76DFDE61FA}" dt="2022-10-04T09:30:44.909" v="435" actId="113"/>
        <pc:sldMkLst>
          <pc:docMk/>
          <pc:sldMk cId="1644572892" sldId="262"/>
        </pc:sldMkLst>
        <pc:spChg chg="mod">
          <ac:chgData name="Thomas Noordeloos" userId="df9f46e9-7760-4f6a-814f-9e8180d7b46a" providerId="ADAL" clId="{08C86378-71F6-4483-8ED9-1B76DFDE61FA}" dt="2022-10-04T09:30:44.909" v="435" actId="113"/>
          <ac:spMkLst>
            <pc:docMk/>
            <pc:sldMk cId="1644572892" sldId="262"/>
            <ac:spMk id="2" creationId="{320702D5-1DDA-4457-9A5A-F665ECE5DAEB}"/>
          </ac:spMkLst>
        </pc:spChg>
      </pc:sldChg>
      <pc:sldChg chg="del">
        <pc:chgData name="Thomas Noordeloos" userId="df9f46e9-7760-4f6a-814f-9e8180d7b46a" providerId="ADAL" clId="{08C86378-71F6-4483-8ED9-1B76DFDE61FA}" dt="2022-10-04T09:13:21.587" v="2" actId="47"/>
        <pc:sldMkLst>
          <pc:docMk/>
          <pc:sldMk cId="2213801107" sldId="262"/>
        </pc:sldMkLst>
      </pc:sldChg>
      <pc:sldChg chg="del">
        <pc:chgData name="Thomas Noordeloos" userId="df9f46e9-7760-4f6a-814f-9e8180d7b46a" providerId="ADAL" clId="{08C86378-71F6-4483-8ED9-1B76DFDE61FA}" dt="2022-10-04T09:13:21.587" v="2" actId="47"/>
        <pc:sldMkLst>
          <pc:docMk/>
          <pc:sldMk cId="1625894897" sldId="263"/>
        </pc:sldMkLst>
      </pc:sldChg>
      <pc:sldChg chg="modSp mod ord delDesignElem">
        <pc:chgData name="Thomas Noordeloos" userId="df9f46e9-7760-4f6a-814f-9e8180d7b46a" providerId="ADAL" clId="{08C86378-71F6-4483-8ED9-1B76DFDE61FA}" dt="2022-10-04T09:36:31.065" v="445" actId="1076"/>
        <pc:sldMkLst>
          <pc:docMk/>
          <pc:sldMk cId="1694309779" sldId="263"/>
        </pc:sldMkLst>
        <pc:picChg chg="mod">
          <ac:chgData name="Thomas Noordeloos" userId="df9f46e9-7760-4f6a-814f-9e8180d7b46a" providerId="ADAL" clId="{08C86378-71F6-4483-8ED9-1B76DFDE61FA}" dt="2022-10-04T09:36:31.065" v="445" actId="1076"/>
          <ac:picMkLst>
            <pc:docMk/>
            <pc:sldMk cId="1694309779" sldId="263"/>
            <ac:picMk id="3" creationId="{68A2F233-B0C5-C605-9EC2-7F11CEC34926}"/>
          </ac:picMkLst>
        </pc:picChg>
      </pc:sldChg>
      <pc:sldChg chg="addSp modSp new mod">
        <pc:chgData name="Thomas Noordeloos" userId="df9f46e9-7760-4f6a-814f-9e8180d7b46a" providerId="ADAL" clId="{08C86378-71F6-4483-8ED9-1B76DFDE61FA}" dt="2022-10-04T09:24:05.534" v="214" actId="1076"/>
        <pc:sldMkLst>
          <pc:docMk/>
          <pc:sldMk cId="455333937" sldId="265"/>
        </pc:sldMkLst>
        <pc:spChg chg="mod">
          <ac:chgData name="Thomas Noordeloos" userId="df9f46e9-7760-4f6a-814f-9e8180d7b46a" providerId="ADAL" clId="{08C86378-71F6-4483-8ED9-1B76DFDE61FA}" dt="2022-10-04T09:24:00.459" v="213" actId="20577"/>
          <ac:spMkLst>
            <pc:docMk/>
            <pc:sldMk cId="455333937" sldId="265"/>
            <ac:spMk id="2" creationId="{9BC0B9BD-40A5-C21A-68D8-88AC7CAA267F}"/>
          </ac:spMkLst>
        </pc:spChg>
        <pc:picChg chg="add mod">
          <ac:chgData name="Thomas Noordeloos" userId="df9f46e9-7760-4f6a-814f-9e8180d7b46a" providerId="ADAL" clId="{08C86378-71F6-4483-8ED9-1B76DFDE61FA}" dt="2022-10-04T09:24:05.534" v="214" actId="1076"/>
          <ac:picMkLst>
            <pc:docMk/>
            <pc:sldMk cId="455333937" sldId="265"/>
            <ac:picMk id="4" creationId="{C690082F-74C2-28BD-4E1C-62B764FB18E3}"/>
          </ac:picMkLst>
        </pc:picChg>
      </pc:sldChg>
      <pc:sldChg chg="del">
        <pc:chgData name="Thomas Noordeloos" userId="df9f46e9-7760-4f6a-814f-9e8180d7b46a" providerId="ADAL" clId="{08C86378-71F6-4483-8ED9-1B76DFDE61FA}" dt="2022-10-04T09:13:21.587" v="2" actId="47"/>
        <pc:sldMkLst>
          <pc:docMk/>
          <pc:sldMk cId="3056306550" sldId="275"/>
        </pc:sldMkLst>
      </pc:sldChg>
      <pc:sldChg chg="del">
        <pc:chgData name="Thomas Noordeloos" userId="df9f46e9-7760-4f6a-814f-9e8180d7b46a" providerId="ADAL" clId="{08C86378-71F6-4483-8ED9-1B76DFDE61FA}" dt="2022-10-04T09:13:21.587" v="2" actId="47"/>
        <pc:sldMkLst>
          <pc:docMk/>
          <pc:sldMk cId="700247337" sldId="276"/>
        </pc:sldMkLst>
      </pc:sldChg>
      <pc:sldChg chg="del">
        <pc:chgData name="Thomas Noordeloos" userId="df9f46e9-7760-4f6a-814f-9e8180d7b46a" providerId="ADAL" clId="{08C86378-71F6-4483-8ED9-1B76DFDE61FA}" dt="2022-10-04T09:13:21.587" v="2" actId="47"/>
        <pc:sldMkLst>
          <pc:docMk/>
          <pc:sldMk cId="229022771" sldId="277"/>
        </pc:sldMkLst>
      </pc:sldChg>
      <pc:sldChg chg="del">
        <pc:chgData name="Thomas Noordeloos" userId="df9f46e9-7760-4f6a-814f-9e8180d7b46a" providerId="ADAL" clId="{08C86378-71F6-4483-8ED9-1B76DFDE61FA}" dt="2022-10-04T09:13:21.587" v="2" actId="47"/>
        <pc:sldMkLst>
          <pc:docMk/>
          <pc:sldMk cId="2716772870" sldId="289"/>
        </pc:sldMkLst>
      </pc:sldChg>
      <pc:sldChg chg="del">
        <pc:chgData name="Thomas Noordeloos" userId="df9f46e9-7760-4f6a-814f-9e8180d7b46a" providerId="ADAL" clId="{08C86378-71F6-4483-8ED9-1B76DFDE61FA}" dt="2022-10-04T09:13:21.587" v="2" actId="47"/>
        <pc:sldMkLst>
          <pc:docMk/>
          <pc:sldMk cId="1680145715" sldId="290"/>
        </pc:sldMkLst>
      </pc:sldChg>
      <pc:sldChg chg="del">
        <pc:chgData name="Thomas Noordeloos" userId="df9f46e9-7760-4f6a-814f-9e8180d7b46a" providerId="ADAL" clId="{08C86378-71F6-4483-8ED9-1B76DFDE61FA}" dt="2022-10-04T09:13:21.587" v="2" actId="47"/>
        <pc:sldMkLst>
          <pc:docMk/>
          <pc:sldMk cId="4115582245" sldId="291"/>
        </pc:sldMkLst>
      </pc:sldChg>
      <pc:sldChg chg="del">
        <pc:chgData name="Thomas Noordeloos" userId="df9f46e9-7760-4f6a-814f-9e8180d7b46a" providerId="ADAL" clId="{08C86378-71F6-4483-8ED9-1B76DFDE61FA}" dt="2022-10-04T09:13:21.587" v="2" actId="47"/>
        <pc:sldMkLst>
          <pc:docMk/>
          <pc:sldMk cId="2050230610" sldId="292"/>
        </pc:sldMkLst>
      </pc:sldChg>
      <pc:sldChg chg="new del">
        <pc:chgData name="Thomas Noordeloos" userId="df9f46e9-7760-4f6a-814f-9e8180d7b46a" providerId="ADAL" clId="{08C86378-71F6-4483-8ED9-1B76DFDE61FA}" dt="2022-10-04T09:13:31.541" v="7" actId="47"/>
        <pc:sldMkLst>
          <pc:docMk/>
          <pc:sldMk cId="3174872620" sldId="293"/>
        </pc:sldMkLst>
      </pc:sldChg>
      <pc:sldMasterChg chg="delSldLayout">
        <pc:chgData name="Thomas Noordeloos" userId="df9f46e9-7760-4f6a-814f-9e8180d7b46a" providerId="ADAL" clId="{08C86378-71F6-4483-8ED9-1B76DFDE61FA}" dt="2022-10-04T09:13:21.587" v="2" actId="47"/>
        <pc:sldMasterMkLst>
          <pc:docMk/>
          <pc:sldMasterMk cId="3996255573" sldId="2147483648"/>
        </pc:sldMasterMkLst>
        <pc:sldLayoutChg chg="del">
          <pc:chgData name="Thomas Noordeloos" userId="df9f46e9-7760-4f6a-814f-9e8180d7b46a" providerId="ADAL" clId="{08C86378-71F6-4483-8ED9-1B76DFDE61FA}" dt="2022-10-04T09:13:21.587" v="2" actId="47"/>
          <pc:sldLayoutMkLst>
            <pc:docMk/>
            <pc:sldMasterMk cId="3996255573" sldId="2147483648"/>
            <pc:sldLayoutMk cId="678764349" sldId="2147483652"/>
          </pc:sldLayoutMkLst>
        </pc:sldLayoutChg>
        <pc:sldLayoutChg chg="del">
          <pc:chgData name="Thomas Noordeloos" userId="df9f46e9-7760-4f6a-814f-9e8180d7b46a" providerId="ADAL" clId="{08C86378-71F6-4483-8ED9-1B76DFDE61FA}" dt="2022-10-04T09:13:21.587" v="2" actId="47"/>
          <pc:sldLayoutMkLst>
            <pc:docMk/>
            <pc:sldMasterMk cId="3996255573" sldId="2147483648"/>
            <pc:sldLayoutMk cId="393195973" sldId="2147483658"/>
          </pc:sldLayoutMkLst>
        </pc:sldLayoutChg>
        <pc:sldLayoutChg chg="del">
          <pc:chgData name="Thomas Noordeloos" userId="df9f46e9-7760-4f6a-814f-9e8180d7b46a" providerId="ADAL" clId="{08C86378-71F6-4483-8ED9-1B76DFDE61FA}" dt="2022-10-04T09:13:21.587" v="2" actId="47"/>
          <pc:sldLayoutMkLst>
            <pc:docMk/>
            <pc:sldMasterMk cId="3996255573" sldId="2147483648"/>
            <pc:sldLayoutMk cId="835315158" sldId="2147483659"/>
          </pc:sldLayoutMkLst>
        </pc:sldLayoutChg>
        <pc:sldLayoutChg chg="del">
          <pc:chgData name="Thomas Noordeloos" userId="df9f46e9-7760-4f6a-814f-9e8180d7b46a" providerId="ADAL" clId="{08C86378-71F6-4483-8ED9-1B76DFDE61FA}" dt="2022-10-04T09:13:21.587" v="2" actId="47"/>
          <pc:sldLayoutMkLst>
            <pc:docMk/>
            <pc:sldMasterMk cId="3996255573" sldId="2147483648"/>
            <pc:sldLayoutMk cId="2121989804"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4-10-2022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4-10-2022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4-10-2022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4-10-2022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198754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41C594-EF3D-7890-A435-0B036B3631C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C2DAC7D-81A9-1030-E621-BF9A438CC4A9}"/>
              </a:ext>
            </a:extLst>
          </p:cNvPr>
          <p:cNvSpPr>
            <a:spLocks noGrp="1"/>
          </p:cNvSpPr>
          <p:nvPr>
            <p:ph type="dt" sz="half" idx="10"/>
          </p:nvPr>
        </p:nvSpPr>
        <p:spPr/>
        <p:txBody>
          <a:bodyPr/>
          <a:lstStyle/>
          <a:p>
            <a:fld id="{C46F185B-3325-4C5F-92C0-EB494D4052BA}" type="datetimeFigureOut">
              <a:rPr lang="nl-NL" smtClean="0"/>
              <a:t>4-10-2022</a:t>
            </a:fld>
            <a:endParaRPr lang="nl-NL"/>
          </a:p>
        </p:txBody>
      </p:sp>
      <p:sp>
        <p:nvSpPr>
          <p:cNvPr id="4" name="Tijdelijke aanduiding voor voettekst 3">
            <a:extLst>
              <a:ext uri="{FF2B5EF4-FFF2-40B4-BE49-F238E27FC236}">
                <a16:creationId xmlns:a16="http://schemas.microsoft.com/office/drawing/2014/main" id="{D87BDD8F-FD2A-39F6-2383-53C65959E22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03FEF03-097F-CFB9-8FF3-21B5C9B7B1D2}"/>
              </a:ext>
            </a:extLst>
          </p:cNvPr>
          <p:cNvSpPr>
            <a:spLocks noGrp="1"/>
          </p:cNvSpPr>
          <p:nvPr>
            <p:ph type="sldNum" sz="quarter" idx="12"/>
          </p:nvPr>
        </p:nvSpPr>
        <p:spPr/>
        <p:txBody>
          <a:bodyPr/>
          <a:lstStyle/>
          <a:p>
            <a:fld id="{DD4D179F-2437-4F87-8C2A-65EBF543EE97}" type="slidenum">
              <a:rPr lang="nl-NL" smtClean="0"/>
              <a:t>‹#›</a:t>
            </a:fld>
            <a:endParaRPr lang="nl-NL"/>
          </a:p>
        </p:txBody>
      </p:sp>
    </p:spTree>
    <p:extLst>
      <p:ext uri="{BB962C8B-B14F-4D97-AF65-F5344CB8AC3E}">
        <p14:creationId xmlns:p14="http://schemas.microsoft.com/office/powerpoint/2010/main" val="3956880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A3B849D-ECFA-6E98-83CB-235DF81032F3}"/>
              </a:ext>
            </a:extLst>
          </p:cNvPr>
          <p:cNvSpPr>
            <a:spLocks noGrp="1"/>
          </p:cNvSpPr>
          <p:nvPr>
            <p:ph type="dt" sz="half" idx="10"/>
          </p:nvPr>
        </p:nvSpPr>
        <p:spPr/>
        <p:txBody>
          <a:bodyPr/>
          <a:lstStyle/>
          <a:p>
            <a:fld id="{C46F185B-3325-4C5F-92C0-EB494D4052BA}" type="datetimeFigureOut">
              <a:rPr lang="nl-NL" smtClean="0"/>
              <a:t>4-10-2022</a:t>
            </a:fld>
            <a:endParaRPr lang="nl-NL"/>
          </a:p>
        </p:txBody>
      </p:sp>
      <p:sp>
        <p:nvSpPr>
          <p:cNvPr id="3" name="Tijdelijke aanduiding voor voettekst 2">
            <a:extLst>
              <a:ext uri="{FF2B5EF4-FFF2-40B4-BE49-F238E27FC236}">
                <a16:creationId xmlns:a16="http://schemas.microsoft.com/office/drawing/2014/main" id="{53CC7CF3-F4CE-B32D-1138-C2CD6AC9BA7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4A81B72-845F-4A0D-0ECF-7A7417FE9A6C}"/>
              </a:ext>
            </a:extLst>
          </p:cNvPr>
          <p:cNvSpPr>
            <a:spLocks noGrp="1"/>
          </p:cNvSpPr>
          <p:nvPr>
            <p:ph type="sldNum" sz="quarter" idx="12"/>
          </p:nvPr>
        </p:nvSpPr>
        <p:spPr/>
        <p:txBody>
          <a:bodyPr/>
          <a:lstStyle/>
          <a:p>
            <a:fld id="{DD4D179F-2437-4F87-8C2A-65EBF543EE97}" type="slidenum">
              <a:rPr lang="nl-NL" smtClean="0"/>
              <a:t>‹#›</a:t>
            </a:fld>
            <a:endParaRPr lang="nl-NL"/>
          </a:p>
        </p:txBody>
      </p:sp>
    </p:spTree>
    <p:extLst>
      <p:ext uri="{BB962C8B-B14F-4D97-AF65-F5344CB8AC3E}">
        <p14:creationId xmlns:p14="http://schemas.microsoft.com/office/powerpoint/2010/main" val="316135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4-10-2022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6A51F9-E26B-285A-FCBF-293E93CA9762}"/>
              </a:ext>
            </a:extLst>
          </p:cNvPr>
          <p:cNvSpPr>
            <a:spLocks noGrp="1"/>
          </p:cNvSpPr>
          <p:nvPr>
            <p:ph type="ctrTitle"/>
          </p:nvPr>
        </p:nvSpPr>
        <p:spPr/>
        <p:txBody>
          <a:bodyPr/>
          <a:lstStyle/>
          <a:p>
            <a:r>
              <a:rPr lang="nl-NL">
                <a:latin typeface="Athletics" panose="02000000000000000000" pitchFamily="2" charset="0"/>
              </a:rPr>
              <a:t>Feedbackfriends</a:t>
            </a:r>
          </a:p>
        </p:txBody>
      </p:sp>
      <p:sp>
        <p:nvSpPr>
          <p:cNvPr id="3" name="Ondertitel 2">
            <a:extLst>
              <a:ext uri="{FF2B5EF4-FFF2-40B4-BE49-F238E27FC236}">
                <a16:creationId xmlns:a16="http://schemas.microsoft.com/office/drawing/2014/main" id="{FAE360C2-587C-8F38-97C4-689735B5BDF0}"/>
              </a:ext>
            </a:extLst>
          </p:cNvPr>
          <p:cNvSpPr>
            <a:spLocks noGrp="1"/>
          </p:cNvSpPr>
          <p:nvPr>
            <p:ph type="subTitle" idx="1"/>
          </p:nvPr>
        </p:nvSpPr>
        <p:spPr/>
        <p:txBody>
          <a:bodyPr/>
          <a:lstStyle/>
          <a:p>
            <a:r>
              <a:rPr lang="nl-NL">
                <a:latin typeface="Athletics" panose="02000000000000000000" pitchFamily="2" charset="0"/>
              </a:rPr>
              <a:t>IBS Mijn leefomgeving</a:t>
            </a:r>
          </a:p>
        </p:txBody>
      </p:sp>
    </p:spTree>
    <p:extLst>
      <p:ext uri="{BB962C8B-B14F-4D97-AF65-F5344CB8AC3E}">
        <p14:creationId xmlns:p14="http://schemas.microsoft.com/office/powerpoint/2010/main" val="270514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9D3623-8ED3-9FD0-69AC-42CAA080198A}"/>
              </a:ext>
            </a:extLst>
          </p:cNvPr>
          <p:cNvSpPr>
            <a:spLocks noGrp="1"/>
          </p:cNvSpPr>
          <p:nvPr>
            <p:ph type="title"/>
          </p:nvPr>
        </p:nvSpPr>
        <p:spPr>
          <a:xfrm>
            <a:off x="6739128" y="638089"/>
            <a:ext cx="4818888" cy="1476801"/>
          </a:xfrm>
        </p:spPr>
        <p:txBody>
          <a:bodyPr vert="horz" lIns="91440" tIns="45720" rIns="91440" bIns="45720" rtlCol="0" anchor="b">
            <a:normAutofit/>
          </a:bodyPr>
          <a:lstStyle/>
          <a:p>
            <a:r>
              <a:rPr lang="en-US" sz="5000" kern="1200">
                <a:solidFill>
                  <a:schemeClr val="tx1"/>
                </a:solidFill>
                <a:latin typeface="+mj-lt"/>
                <a:ea typeface="+mj-ea"/>
                <a:cs typeface="+mj-cs"/>
              </a:rPr>
              <a:t>Wat vind je in deze presentatie</a:t>
            </a:r>
          </a:p>
        </p:txBody>
      </p:sp>
      <p:pic>
        <p:nvPicPr>
          <p:cNvPr id="7" name="Graphic 6" descr="Geschiedenis">
            <a:extLst>
              <a:ext uri="{FF2B5EF4-FFF2-40B4-BE49-F238E27FC236}">
                <a16:creationId xmlns:a16="http://schemas.microsoft.com/office/drawing/2014/main" id="{6098B914-6FED-7C62-C720-A85E3056D2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936" y="699516"/>
            <a:ext cx="5458968" cy="5458968"/>
          </a:xfrm>
          <a:prstGeom prst="rect">
            <a:avLst/>
          </a:prstGeom>
        </p:spPr>
      </p:pic>
      <p:sp>
        <p:nvSpPr>
          <p:cNvPr id="3" name="Tekstvak 2">
            <a:extLst>
              <a:ext uri="{FF2B5EF4-FFF2-40B4-BE49-F238E27FC236}">
                <a16:creationId xmlns:a16="http://schemas.microsoft.com/office/drawing/2014/main" id="{1AB6C0A0-00C4-EE98-8465-42721310DA30}"/>
              </a:ext>
            </a:extLst>
          </p:cNvPr>
          <p:cNvSpPr txBox="1"/>
          <p:nvPr/>
        </p:nvSpPr>
        <p:spPr>
          <a:xfrm>
            <a:off x="6739128" y="2664886"/>
            <a:ext cx="4818888" cy="3550789"/>
          </a:xfrm>
          <a:prstGeom prst="rect">
            <a:avLst/>
          </a:prstGeom>
        </p:spPr>
        <p:txBody>
          <a:bodyPr vert="horz" lIns="91440" tIns="45720" rIns="91440" bIns="45720" rtlCol="0" anchor="t">
            <a:normAutofit/>
          </a:bodyPr>
          <a:lstStyle/>
          <a:p>
            <a:pPr marL="342900" indent="-228600">
              <a:lnSpc>
                <a:spcPct val="90000"/>
              </a:lnSpc>
              <a:spcAft>
                <a:spcPts val="600"/>
              </a:spcAft>
              <a:buFont typeface="Arial" panose="020B0604020202020204" pitchFamily="34" charset="0"/>
              <a:buChar char="•"/>
            </a:pPr>
            <a:r>
              <a:rPr lang="en-US" sz="2200"/>
              <a:t>De procedure; hoe </a:t>
            </a:r>
            <a:r>
              <a:rPr lang="en-US" sz="2200" err="1"/>
              <a:t>werkt</a:t>
            </a:r>
            <a:r>
              <a:rPr lang="en-US" sz="2200"/>
              <a:t> het</a:t>
            </a:r>
          </a:p>
          <a:p>
            <a:pPr marL="342900" indent="-228600">
              <a:lnSpc>
                <a:spcPct val="90000"/>
              </a:lnSpc>
              <a:spcAft>
                <a:spcPts val="600"/>
              </a:spcAft>
              <a:buFont typeface="Arial" panose="020B0604020202020204" pitchFamily="34" charset="0"/>
              <a:buChar char="•"/>
            </a:pPr>
            <a:r>
              <a:rPr lang="en-US" sz="2200"/>
              <a:t>De </a:t>
            </a:r>
            <a:r>
              <a:rPr lang="en-US" sz="2200" err="1"/>
              <a:t>groepsindeling</a:t>
            </a:r>
            <a:r>
              <a:rPr lang="en-US" sz="2200"/>
              <a:t> </a:t>
            </a:r>
          </a:p>
          <a:p>
            <a:pPr marL="342900" indent="-228600">
              <a:lnSpc>
                <a:spcPct val="90000"/>
              </a:lnSpc>
              <a:spcAft>
                <a:spcPts val="600"/>
              </a:spcAft>
              <a:buFont typeface="Arial" panose="020B0604020202020204" pitchFamily="34" charset="0"/>
              <a:buChar char="•"/>
            </a:pPr>
            <a:r>
              <a:rPr lang="en-US" sz="2200"/>
              <a:t>De </a:t>
            </a:r>
            <a:r>
              <a:rPr lang="en-US" sz="2200" err="1"/>
              <a:t>formulieren</a:t>
            </a:r>
            <a:r>
              <a:rPr lang="en-US" sz="2200"/>
              <a:t> </a:t>
            </a:r>
          </a:p>
          <a:p>
            <a:pPr>
              <a:lnSpc>
                <a:spcPct val="90000"/>
              </a:lnSpc>
              <a:spcAft>
                <a:spcPts val="600"/>
              </a:spcAft>
            </a:pPr>
            <a:endParaRPr lang="en-US" sz="2200"/>
          </a:p>
        </p:txBody>
      </p:sp>
    </p:spTree>
    <p:extLst>
      <p:ext uri="{BB962C8B-B14F-4D97-AF65-F5344CB8AC3E}">
        <p14:creationId xmlns:p14="http://schemas.microsoft.com/office/powerpoint/2010/main" val="91314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C0B9BD-40A5-C21A-68D8-88AC7CAA267F}"/>
              </a:ext>
            </a:extLst>
          </p:cNvPr>
          <p:cNvSpPr>
            <a:spLocks noGrp="1"/>
          </p:cNvSpPr>
          <p:nvPr>
            <p:ph type="title"/>
          </p:nvPr>
        </p:nvSpPr>
        <p:spPr/>
        <p:txBody>
          <a:bodyPr/>
          <a:lstStyle/>
          <a:p>
            <a:r>
              <a:rPr lang="nl-NL"/>
              <a:t>IBS toetsing</a:t>
            </a:r>
          </a:p>
        </p:txBody>
      </p:sp>
      <p:pic>
        <p:nvPicPr>
          <p:cNvPr id="4" name="Afbeelding 3">
            <a:extLst>
              <a:ext uri="{FF2B5EF4-FFF2-40B4-BE49-F238E27FC236}">
                <a16:creationId xmlns:a16="http://schemas.microsoft.com/office/drawing/2014/main" id="{C690082F-74C2-28BD-4E1C-62B764FB18E3}"/>
              </a:ext>
            </a:extLst>
          </p:cNvPr>
          <p:cNvPicPr>
            <a:picLocks noChangeAspect="1"/>
          </p:cNvPicPr>
          <p:nvPr/>
        </p:nvPicPr>
        <p:blipFill>
          <a:blip r:embed="rId2"/>
          <a:stretch>
            <a:fillRect/>
          </a:stretch>
        </p:blipFill>
        <p:spPr>
          <a:xfrm>
            <a:off x="838200" y="1913844"/>
            <a:ext cx="10534650" cy="3705225"/>
          </a:xfrm>
          <a:prstGeom prst="rect">
            <a:avLst/>
          </a:prstGeom>
        </p:spPr>
      </p:pic>
    </p:spTree>
    <p:extLst>
      <p:ext uri="{BB962C8B-B14F-4D97-AF65-F5344CB8AC3E}">
        <p14:creationId xmlns:p14="http://schemas.microsoft.com/office/powerpoint/2010/main" val="45533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41401FBF-EBDC-408A-A2A7-8C3D59AEB718}"/>
              </a:ext>
            </a:extLst>
          </p:cNvPr>
          <p:cNvSpPr txBox="1"/>
          <p:nvPr/>
        </p:nvSpPr>
        <p:spPr>
          <a:xfrm>
            <a:off x="795130" y="583265"/>
            <a:ext cx="6197877" cy="523220"/>
          </a:xfrm>
          <a:prstGeom prst="rect">
            <a:avLst/>
          </a:prstGeom>
          <a:solidFill>
            <a:schemeClr val="accent1">
              <a:lumMod val="40000"/>
              <a:lumOff val="60000"/>
            </a:schemeClr>
          </a:solidFill>
        </p:spPr>
        <p:txBody>
          <a:bodyPr wrap="square" rtlCol="0">
            <a:spAutoFit/>
          </a:bodyPr>
          <a:lstStyle/>
          <a:p>
            <a:r>
              <a:rPr lang="nl-NL" sz="2800"/>
              <a:t>Feedbackfriends</a:t>
            </a:r>
          </a:p>
        </p:txBody>
      </p:sp>
      <p:sp>
        <p:nvSpPr>
          <p:cNvPr id="3" name="Tekstvak 2">
            <a:extLst>
              <a:ext uri="{FF2B5EF4-FFF2-40B4-BE49-F238E27FC236}">
                <a16:creationId xmlns:a16="http://schemas.microsoft.com/office/drawing/2014/main" id="{DB66A35A-400F-4017-A29A-628BBF584D09}"/>
              </a:ext>
            </a:extLst>
          </p:cNvPr>
          <p:cNvSpPr txBox="1"/>
          <p:nvPr/>
        </p:nvSpPr>
        <p:spPr>
          <a:xfrm>
            <a:off x="795130" y="1416043"/>
            <a:ext cx="9382539" cy="2031325"/>
          </a:xfrm>
          <a:prstGeom prst="rect">
            <a:avLst/>
          </a:prstGeom>
          <a:noFill/>
        </p:spPr>
        <p:txBody>
          <a:bodyPr wrap="square" rtlCol="0">
            <a:spAutoFit/>
          </a:bodyPr>
          <a:lstStyle/>
          <a:p>
            <a:pPr marL="285750" indent="-285750">
              <a:buFontTx/>
              <a:buChar char="-"/>
            </a:pPr>
            <a:r>
              <a:rPr lang="nl-NL"/>
              <a:t>Deze periode mogen jullie zelf de groepjes voor feedback friends maken.</a:t>
            </a:r>
          </a:p>
          <a:p>
            <a:pPr marL="285750" indent="-285750">
              <a:buFontTx/>
              <a:buChar char="-"/>
            </a:pPr>
            <a:r>
              <a:rPr lang="nl-NL"/>
              <a:t>Jullie verdelen de </a:t>
            </a:r>
            <a:r>
              <a:rPr lang="nl-NL" err="1"/>
              <a:t>LA’s</a:t>
            </a:r>
            <a:r>
              <a:rPr lang="nl-NL"/>
              <a:t> onderling door de </a:t>
            </a:r>
            <a:r>
              <a:rPr lang="nl-NL" err="1"/>
              <a:t>LA’s</a:t>
            </a:r>
            <a:r>
              <a:rPr lang="nl-NL"/>
              <a:t> te delen in een teams-chat van de feedbackgroep (die maakt 1 van jullie aan!) Plaats de expertdocenten ook in je teams-chat.</a:t>
            </a:r>
          </a:p>
          <a:p>
            <a:pPr marL="285750" indent="-285750">
              <a:buFontTx/>
              <a:buChar char="-"/>
            </a:pPr>
            <a:r>
              <a:rPr lang="nl-NL"/>
              <a:t>Iedereen leest dus 1 LA goed door en zorgt voor feedback. Die schrijf je op het formulier.</a:t>
            </a:r>
          </a:p>
          <a:p>
            <a:pPr marL="285750" indent="-285750">
              <a:buFontTx/>
              <a:buChar char="-"/>
            </a:pPr>
            <a:r>
              <a:rPr lang="nl-NL"/>
              <a:t>Jullie voeren samen het gesprek. </a:t>
            </a:r>
          </a:p>
          <a:p>
            <a:pPr marL="285750" indent="-285750">
              <a:buFontTx/>
              <a:buChar char="-"/>
            </a:pPr>
            <a:r>
              <a:rPr lang="nl-NL"/>
              <a:t>Je </a:t>
            </a:r>
            <a:r>
              <a:rPr lang="nl-NL" b="1"/>
              <a:t>geeft feedback </a:t>
            </a:r>
            <a:r>
              <a:rPr lang="nl-NL"/>
              <a:t>op niveau van begripsvorming.</a:t>
            </a:r>
            <a:endParaRPr lang="nl-NL" b="1"/>
          </a:p>
          <a:p>
            <a:endParaRPr lang="nl-NL" b="1">
              <a:solidFill>
                <a:schemeClr val="accent1"/>
              </a:solidFill>
            </a:endParaRPr>
          </a:p>
        </p:txBody>
      </p:sp>
      <p:sp>
        <p:nvSpPr>
          <p:cNvPr id="4" name="Tekstvak 3">
            <a:extLst>
              <a:ext uri="{FF2B5EF4-FFF2-40B4-BE49-F238E27FC236}">
                <a16:creationId xmlns:a16="http://schemas.microsoft.com/office/drawing/2014/main" id="{84F87C76-17E9-4497-AF6D-D6E9A0F39E11}"/>
              </a:ext>
            </a:extLst>
          </p:cNvPr>
          <p:cNvSpPr txBox="1"/>
          <p:nvPr/>
        </p:nvSpPr>
        <p:spPr>
          <a:xfrm>
            <a:off x="5401339" y="4271801"/>
            <a:ext cx="6091377" cy="1754326"/>
          </a:xfrm>
          <a:prstGeom prst="rect">
            <a:avLst/>
          </a:prstGeom>
          <a:noFill/>
        </p:spPr>
        <p:txBody>
          <a:bodyPr wrap="square" rtlCol="0">
            <a:spAutoFit/>
          </a:bodyPr>
          <a:lstStyle/>
          <a:p>
            <a:r>
              <a:rPr lang="nl-NL" b="1">
                <a:solidFill>
                  <a:schemeClr val="accent1"/>
                </a:solidFill>
              </a:rPr>
              <a:t>Niveau BEGRIPSVORMING: </a:t>
            </a:r>
          </a:p>
          <a:p>
            <a:r>
              <a:rPr lang="nl-NL"/>
              <a:t>Uit je feedback is op te maken dat je begrepen hebt wat er in het LA beschreven is.  Je zegt iets inhoudelijks over het LA. Daarbij zeg je wat beter kan en hoe dat zou moeten. </a:t>
            </a:r>
          </a:p>
          <a:p>
            <a:endParaRPr lang="nl-NL"/>
          </a:p>
          <a:p>
            <a:r>
              <a:rPr lang="nl-NL" b="1"/>
              <a:t>Niet</a:t>
            </a:r>
            <a:r>
              <a:rPr lang="nl-NL"/>
              <a:t> over de lelijke kaft of mooie inhoudsopgave. </a:t>
            </a:r>
          </a:p>
        </p:txBody>
      </p:sp>
      <p:sp>
        <p:nvSpPr>
          <p:cNvPr id="5" name="Tekstvak 4">
            <a:extLst>
              <a:ext uri="{FF2B5EF4-FFF2-40B4-BE49-F238E27FC236}">
                <a16:creationId xmlns:a16="http://schemas.microsoft.com/office/drawing/2014/main" id="{9991AED5-E740-44D9-B496-C671FF5BD9F9}"/>
              </a:ext>
            </a:extLst>
          </p:cNvPr>
          <p:cNvSpPr txBox="1"/>
          <p:nvPr/>
        </p:nvSpPr>
        <p:spPr>
          <a:xfrm>
            <a:off x="1338945" y="3687631"/>
            <a:ext cx="3011557" cy="1754326"/>
          </a:xfrm>
          <a:prstGeom prst="rect">
            <a:avLst/>
          </a:prstGeom>
          <a:noFill/>
        </p:spPr>
        <p:txBody>
          <a:bodyPr wrap="square" rtlCol="0">
            <a:spAutoFit/>
          </a:bodyPr>
          <a:lstStyle/>
          <a:p>
            <a:r>
              <a:rPr lang="nl-NL" b="1">
                <a:solidFill>
                  <a:schemeClr val="accent1"/>
                </a:solidFill>
              </a:rPr>
              <a:t>HOE DAN: </a:t>
            </a:r>
          </a:p>
          <a:p>
            <a:r>
              <a:rPr lang="nl-NL"/>
              <a:t>Feedback geven en krijgen is júllie proces, jullie voeren samen het gesprek, wij zijn gespreksleider. </a:t>
            </a:r>
          </a:p>
        </p:txBody>
      </p:sp>
      <p:cxnSp>
        <p:nvCxnSpPr>
          <p:cNvPr id="7" name="Verbindingslijn: gekromd 6">
            <a:extLst>
              <a:ext uri="{FF2B5EF4-FFF2-40B4-BE49-F238E27FC236}">
                <a16:creationId xmlns:a16="http://schemas.microsoft.com/office/drawing/2014/main" id="{D27F2066-30A9-4EE4-8003-E1750CE85806}"/>
              </a:ext>
            </a:extLst>
          </p:cNvPr>
          <p:cNvCxnSpPr>
            <a:cxnSpLocks/>
          </p:cNvCxnSpPr>
          <p:nvPr/>
        </p:nvCxnSpPr>
        <p:spPr>
          <a:xfrm rot="10800000" flipV="1">
            <a:off x="3015042" y="3111140"/>
            <a:ext cx="1335460" cy="940539"/>
          </a:xfrm>
          <a:prstGeom prst="curved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Verbindingslijn: gekromd 9">
            <a:extLst>
              <a:ext uri="{FF2B5EF4-FFF2-40B4-BE49-F238E27FC236}">
                <a16:creationId xmlns:a16="http://schemas.microsoft.com/office/drawing/2014/main" id="{6902D0B9-ACEF-4ED2-A6A8-B8CC7C9AD14F}"/>
              </a:ext>
            </a:extLst>
          </p:cNvPr>
          <p:cNvCxnSpPr>
            <a:cxnSpLocks/>
          </p:cNvCxnSpPr>
          <p:nvPr/>
        </p:nvCxnSpPr>
        <p:spPr>
          <a:xfrm>
            <a:off x="5832471" y="2996029"/>
            <a:ext cx="1363849" cy="1195950"/>
          </a:xfrm>
          <a:prstGeom prst="curvedConnector3">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46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descr="Afbeelding met tekst&#10;&#10;Automatisch gegenereerde beschrijving">
            <a:extLst>
              <a:ext uri="{FF2B5EF4-FFF2-40B4-BE49-F238E27FC236}">
                <a16:creationId xmlns:a16="http://schemas.microsoft.com/office/drawing/2014/main" id="{68A2F233-B0C5-C605-9EC2-7F11CEC34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8491" y="321637"/>
            <a:ext cx="8775018" cy="5616012"/>
          </a:xfrm>
          <a:prstGeom prst="rect">
            <a:avLst/>
          </a:prstGeom>
        </p:spPr>
      </p:pic>
    </p:spTree>
    <p:extLst>
      <p:ext uri="{BB962C8B-B14F-4D97-AF65-F5344CB8AC3E}">
        <p14:creationId xmlns:p14="http://schemas.microsoft.com/office/powerpoint/2010/main" val="169430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jl: omlaag 6">
            <a:extLst>
              <a:ext uri="{FF2B5EF4-FFF2-40B4-BE49-F238E27FC236}">
                <a16:creationId xmlns:a16="http://schemas.microsoft.com/office/drawing/2014/main" id="{3C3ACD76-0CB7-46D0-AD9A-BB6B61F62B06}"/>
              </a:ext>
            </a:extLst>
          </p:cNvPr>
          <p:cNvSpPr/>
          <p:nvPr/>
        </p:nvSpPr>
        <p:spPr>
          <a:xfrm>
            <a:off x="4786269" y="1781643"/>
            <a:ext cx="487017" cy="2428524"/>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a:extLst>
              <a:ext uri="{FF2B5EF4-FFF2-40B4-BE49-F238E27FC236}">
                <a16:creationId xmlns:a16="http://schemas.microsoft.com/office/drawing/2014/main" id="{264AA2B4-9B58-4B80-A6CA-95F1D670FC4D}"/>
              </a:ext>
            </a:extLst>
          </p:cNvPr>
          <p:cNvSpPr txBox="1"/>
          <p:nvPr/>
        </p:nvSpPr>
        <p:spPr>
          <a:xfrm>
            <a:off x="612085" y="686074"/>
            <a:ext cx="6440557" cy="523220"/>
          </a:xfrm>
          <a:prstGeom prst="rect">
            <a:avLst/>
          </a:prstGeom>
          <a:solidFill>
            <a:schemeClr val="accent1">
              <a:lumMod val="20000"/>
              <a:lumOff val="80000"/>
            </a:schemeClr>
          </a:solidFill>
        </p:spPr>
        <p:txBody>
          <a:bodyPr wrap="square" rtlCol="0">
            <a:spAutoFit/>
          </a:bodyPr>
          <a:lstStyle/>
          <a:p>
            <a:r>
              <a:rPr lang="nl-NL" sz="2800"/>
              <a:t>Leerarrangementen </a:t>
            </a:r>
          </a:p>
        </p:txBody>
      </p:sp>
      <p:sp>
        <p:nvSpPr>
          <p:cNvPr id="3" name="Tekstvak 2">
            <a:extLst>
              <a:ext uri="{FF2B5EF4-FFF2-40B4-BE49-F238E27FC236}">
                <a16:creationId xmlns:a16="http://schemas.microsoft.com/office/drawing/2014/main" id="{6FC59D1D-A7F1-41EF-BDBC-4786B1544799}"/>
              </a:ext>
            </a:extLst>
          </p:cNvPr>
          <p:cNvSpPr txBox="1"/>
          <p:nvPr/>
        </p:nvSpPr>
        <p:spPr>
          <a:xfrm>
            <a:off x="612084" y="1299405"/>
            <a:ext cx="6440557" cy="646331"/>
          </a:xfrm>
          <a:prstGeom prst="rect">
            <a:avLst/>
          </a:prstGeom>
          <a:noFill/>
        </p:spPr>
        <p:txBody>
          <a:bodyPr wrap="square" rtlCol="0">
            <a:spAutoFit/>
          </a:bodyPr>
          <a:lstStyle/>
          <a:p>
            <a:r>
              <a:rPr lang="nl-NL" b="1"/>
              <a:t>Deze helpen je om onderdelen van de presentatie te maken, ze zijn als het ware deel-opdrachten </a:t>
            </a:r>
          </a:p>
        </p:txBody>
      </p:sp>
      <p:sp>
        <p:nvSpPr>
          <p:cNvPr id="4" name="Tekstvak 3">
            <a:extLst>
              <a:ext uri="{FF2B5EF4-FFF2-40B4-BE49-F238E27FC236}">
                <a16:creationId xmlns:a16="http://schemas.microsoft.com/office/drawing/2014/main" id="{933488CF-C6F7-4102-8E09-AFD8B628D6D4}"/>
              </a:ext>
            </a:extLst>
          </p:cNvPr>
          <p:cNvSpPr txBox="1"/>
          <p:nvPr/>
        </p:nvSpPr>
        <p:spPr>
          <a:xfrm>
            <a:off x="612084" y="2212863"/>
            <a:ext cx="6698975" cy="2031325"/>
          </a:xfrm>
          <a:prstGeom prst="rect">
            <a:avLst/>
          </a:prstGeom>
          <a:noFill/>
        </p:spPr>
        <p:txBody>
          <a:bodyPr wrap="square" rtlCol="0">
            <a:spAutoFit/>
          </a:bodyPr>
          <a:lstStyle/>
          <a:p>
            <a:r>
              <a:rPr lang="nl-NL"/>
              <a:t>Deze periode 5 leerarrangementen:</a:t>
            </a:r>
          </a:p>
          <a:p>
            <a:r>
              <a:rPr lang="nl-NL"/>
              <a:t>	LA 1 Mijn leefstijl</a:t>
            </a:r>
          </a:p>
          <a:p>
            <a:r>
              <a:rPr lang="nl-NL"/>
              <a:t>	LA 2 Mijn reststromen</a:t>
            </a:r>
          </a:p>
          <a:p>
            <a:r>
              <a:rPr lang="nl-NL"/>
              <a:t>	LA 3 Mijn vrijetijd</a:t>
            </a:r>
          </a:p>
          <a:p>
            <a:r>
              <a:rPr lang="nl-NL"/>
              <a:t>	LA 4 Mijn wijk</a:t>
            </a:r>
          </a:p>
          <a:p>
            <a:r>
              <a:rPr lang="nl-NL"/>
              <a:t>	LA 5 Mijn verbruik</a:t>
            </a:r>
          </a:p>
          <a:p>
            <a:endParaRPr lang="nl-NL"/>
          </a:p>
        </p:txBody>
      </p:sp>
      <p:sp>
        <p:nvSpPr>
          <p:cNvPr id="5" name="Tekstvak 4">
            <a:extLst>
              <a:ext uri="{FF2B5EF4-FFF2-40B4-BE49-F238E27FC236}">
                <a16:creationId xmlns:a16="http://schemas.microsoft.com/office/drawing/2014/main" id="{320FEB33-2632-40BF-AD8F-8FEC623224E8}"/>
              </a:ext>
            </a:extLst>
          </p:cNvPr>
          <p:cNvSpPr txBox="1"/>
          <p:nvPr/>
        </p:nvSpPr>
        <p:spPr>
          <a:xfrm>
            <a:off x="6341993" y="2395741"/>
            <a:ext cx="5118652" cy="369332"/>
          </a:xfrm>
          <a:prstGeom prst="rect">
            <a:avLst/>
          </a:prstGeom>
          <a:noFill/>
        </p:spPr>
        <p:txBody>
          <a:bodyPr wrap="square" rtlCol="0">
            <a:spAutoFit/>
          </a:bodyPr>
          <a:lstStyle/>
          <a:p>
            <a:r>
              <a:rPr lang="nl-NL" b="1"/>
              <a:t>Inleveren op Teams </a:t>
            </a:r>
            <a:r>
              <a:rPr lang="nl-NL" b="1" u="sng"/>
              <a:t>én</a:t>
            </a:r>
            <a:r>
              <a:rPr lang="nl-NL" b="1"/>
              <a:t> in je eigen feedback-groep. </a:t>
            </a:r>
          </a:p>
        </p:txBody>
      </p:sp>
      <p:sp>
        <p:nvSpPr>
          <p:cNvPr id="6" name="Tekstvak 5">
            <a:extLst>
              <a:ext uri="{FF2B5EF4-FFF2-40B4-BE49-F238E27FC236}">
                <a16:creationId xmlns:a16="http://schemas.microsoft.com/office/drawing/2014/main" id="{587036D2-EAE3-480A-9EA9-0C4F9F507F35}"/>
              </a:ext>
            </a:extLst>
          </p:cNvPr>
          <p:cNvSpPr txBox="1"/>
          <p:nvPr/>
        </p:nvSpPr>
        <p:spPr>
          <a:xfrm>
            <a:off x="612085" y="4360135"/>
            <a:ext cx="6197877" cy="523220"/>
          </a:xfrm>
          <a:prstGeom prst="rect">
            <a:avLst/>
          </a:prstGeom>
          <a:solidFill>
            <a:schemeClr val="accent1">
              <a:lumMod val="20000"/>
              <a:lumOff val="80000"/>
            </a:schemeClr>
          </a:solidFill>
        </p:spPr>
        <p:txBody>
          <a:bodyPr wrap="square" rtlCol="0">
            <a:spAutoFit/>
          </a:bodyPr>
          <a:lstStyle/>
          <a:p>
            <a:r>
              <a:rPr lang="nl-NL" sz="2800"/>
              <a:t>Feedbackfriends</a:t>
            </a:r>
          </a:p>
        </p:txBody>
      </p:sp>
      <p:sp>
        <p:nvSpPr>
          <p:cNvPr id="8" name="Tekstvak 7">
            <a:extLst>
              <a:ext uri="{FF2B5EF4-FFF2-40B4-BE49-F238E27FC236}">
                <a16:creationId xmlns:a16="http://schemas.microsoft.com/office/drawing/2014/main" id="{38A95975-272D-4193-913A-4FD1CD814262}"/>
              </a:ext>
            </a:extLst>
          </p:cNvPr>
          <p:cNvSpPr txBox="1"/>
          <p:nvPr/>
        </p:nvSpPr>
        <p:spPr>
          <a:xfrm>
            <a:off x="612084" y="5247757"/>
            <a:ext cx="4982817" cy="369332"/>
          </a:xfrm>
          <a:prstGeom prst="rect">
            <a:avLst/>
          </a:prstGeom>
          <a:noFill/>
        </p:spPr>
        <p:txBody>
          <a:bodyPr wrap="square" rtlCol="0">
            <a:spAutoFit/>
          </a:bodyPr>
          <a:lstStyle/>
          <a:p>
            <a:r>
              <a:rPr lang="nl-NL" err="1"/>
              <a:t>Feedbackfriends</a:t>
            </a:r>
            <a:r>
              <a:rPr lang="nl-NL"/>
              <a:t> zijn tijdens de expert lessen</a:t>
            </a:r>
          </a:p>
        </p:txBody>
      </p:sp>
    </p:spTree>
    <p:extLst>
      <p:ext uri="{BB962C8B-B14F-4D97-AF65-F5344CB8AC3E}">
        <p14:creationId xmlns:p14="http://schemas.microsoft.com/office/powerpoint/2010/main" val="197513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P spid="5" grpId="0"/>
      <p:bldP spid="6"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D99ED46-384C-40CA-8B1F-F9D65B4DC7C1}"/>
              </a:ext>
            </a:extLst>
          </p:cNvPr>
          <p:cNvSpPr txBox="1"/>
          <p:nvPr/>
        </p:nvSpPr>
        <p:spPr>
          <a:xfrm>
            <a:off x="824948" y="505785"/>
            <a:ext cx="6197877" cy="523220"/>
          </a:xfrm>
          <a:prstGeom prst="rect">
            <a:avLst/>
          </a:prstGeom>
          <a:solidFill>
            <a:schemeClr val="accent1">
              <a:lumMod val="40000"/>
              <a:lumOff val="60000"/>
            </a:schemeClr>
          </a:solidFill>
        </p:spPr>
        <p:txBody>
          <a:bodyPr wrap="square" rtlCol="0">
            <a:spAutoFit/>
          </a:bodyPr>
          <a:lstStyle/>
          <a:p>
            <a:r>
              <a:rPr lang="nl-NL" sz="2800" err="1"/>
              <a:t>Dooooorrrr</a:t>
            </a:r>
            <a:r>
              <a:rPr lang="nl-NL" sz="2800"/>
              <a:t> naar de kennistoets?! </a:t>
            </a:r>
          </a:p>
        </p:txBody>
      </p:sp>
      <p:sp>
        <p:nvSpPr>
          <p:cNvPr id="4" name="Tekstvak 3">
            <a:extLst>
              <a:ext uri="{FF2B5EF4-FFF2-40B4-BE49-F238E27FC236}">
                <a16:creationId xmlns:a16="http://schemas.microsoft.com/office/drawing/2014/main" id="{6D7C8BAF-0B47-4A6F-8BA4-2BE70626E7F5}"/>
              </a:ext>
            </a:extLst>
          </p:cNvPr>
          <p:cNvSpPr txBox="1"/>
          <p:nvPr/>
        </p:nvSpPr>
        <p:spPr>
          <a:xfrm>
            <a:off x="824948" y="1311020"/>
            <a:ext cx="10296939" cy="2369880"/>
          </a:xfrm>
          <a:prstGeom prst="rect">
            <a:avLst/>
          </a:prstGeom>
          <a:noFill/>
        </p:spPr>
        <p:txBody>
          <a:bodyPr wrap="square" rtlCol="0">
            <a:spAutoFit/>
          </a:bodyPr>
          <a:lstStyle/>
          <a:p>
            <a:r>
              <a:rPr lang="nl-NL" sz="2000" b="1"/>
              <a:t>Je actieve en leerbare houding tijdens de lessen en bijeenkomsten van de feedbackfriends zijn bepalend. </a:t>
            </a:r>
          </a:p>
          <a:p>
            <a:endParaRPr lang="nl-NL" sz="2000" b="1"/>
          </a:p>
          <a:p>
            <a:r>
              <a:rPr lang="nl-NL" sz="2000" b="1"/>
              <a:t>Je hebt je goed voorbereid en dat zien &amp; horen wij terug. </a:t>
            </a:r>
          </a:p>
          <a:p>
            <a:endParaRPr lang="nl-NL" sz="2800" b="1"/>
          </a:p>
          <a:p>
            <a:r>
              <a:rPr lang="nl-NL" sz="2000" b="1"/>
              <a:t>Zien we dat niet terug dan kan het zijn dat je niet wordt toegelaten tot de kennistoets. </a:t>
            </a:r>
          </a:p>
          <a:p>
            <a:endParaRPr lang="nl-NL" sz="2000" b="1"/>
          </a:p>
        </p:txBody>
      </p:sp>
      <p:sp>
        <p:nvSpPr>
          <p:cNvPr id="2" name="Tekstvak 1">
            <a:extLst>
              <a:ext uri="{FF2B5EF4-FFF2-40B4-BE49-F238E27FC236}">
                <a16:creationId xmlns:a16="http://schemas.microsoft.com/office/drawing/2014/main" id="{320702D5-1DDA-4457-9A5A-F665ECE5DAEB}"/>
              </a:ext>
            </a:extLst>
          </p:cNvPr>
          <p:cNvSpPr txBox="1"/>
          <p:nvPr/>
        </p:nvSpPr>
        <p:spPr>
          <a:xfrm>
            <a:off x="972570" y="3962915"/>
            <a:ext cx="10803835" cy="1938992"/>
          </a:xfrm>
          <a:prstGeom prst="rect">
            <a:avLst/>
          </a:prstGeom>
          <a:noFill/>
        </p:spPr>
        <p:txBody>
          <a:bodyPr wrap="square" rtlCol="0">
            <a:spAutoFit/>
          </a:bodyPr>
          <a:lstStyle/>
          <a:p>
            <a:r>
              <a:rPr lang="nl-NL" sz="2400" b="1">
                <a:solidFill>
                  <a:schemeClr val="accent1"/>
                </a:solidFill>
              </a:rPr>
              <a:t>Want wat ook meetelt:</a:t>
            </a:r>
          </a:p>
          <a:p>
            <a:pPr marL="285750" indent="-285750">
              <a:buFontTx/>
              <a:buChar char="-"/>
            </a:pPr>
            <a:r>
              <a:rPr lang="nl-NL" sz="2400"/>
              <a:t>Je </a:t>
            </a:r>
            <a:r>
              <a:rPr lang="nl-NL" sz="2400" err="1"/>
              <a:t>LA’s</a:t>
            </a:r>
            <a:r>
              <a:rPr lang="nl-NL" sz="2400"/>
              <a:t> op tijd inleveren </a:t>
            </a:r>
          </a:p>
          <a:p>
            <a:pPr marL="285750" indent="-285750">
              <a:buFontTx/>
              <a:buChar char="-"/>
            </a:pPr>
            <a:r>
              <a:rPr lang="nl-NL" sz="2400"/>
              <a:t>Je </a:t>
            </a:r>
            <a:r>
              <a:rPr lang="nl-NL" sz="2400" err="1"/>
              <a:t>LA’s</a:t>
            </a:r>
            <a:r>
              <a:rPr lang="nl-NL" sz="2400"/>
              <a:t> van goede kwaliteit maken; zorg dat de stappen van het ‘</a:t>
            </a:r>
            <a:r>
              <a:rPr lang="nl-NL" sz="2400" err="1"/>
              <a:t>leerpad</a:t>
            </a:r>
            <a:r>
              <a:rPr lang="nl-NL" sz="2400"/>
              <a:t>’ terug te vinden zijn</a:t>
            </a:r>
          </a:p>
          <a:p>
            <a:pPr marL="285750" indent="-285750">
              <a:buFontTx/>
              <a:buChar char="-"/>
            </a:pPr>
            <a:r>
              <a:rPr lang="nl-NL" sz="2400"/>
              <a:t>Op </a:t>
            </a:r>
            <a:r>
              <a:rPr lang="nl-NL" sz="2400" b="1"/>
              <a:t>9 november </a:t>
            </a:r>
            <a:r>
              <a:rPr lang="nl-NL" sz="2400"/>
              <a:t>zijn alle </a:t>
            </a:r>
            <a:r>
              <a:rPr lang="nl-NL" sz="2400" err="1"/>
              <a:t>LA’s</a:t>
            </a:r>
            <a:r>
              <a:rPr lang="nl-NL" sz="2400"/>
              <a:t> ingeleverd op Teams. Dit is de </a:t>
            </a:r>
            <a:r>
              <a:rPr lang="nl-NL" sz="2400" b="1"/>
              <a:t>portfolio-deadline</a:t>
            </a:r>
          </a:p>
        </p:txBody>
      </p:sp>
    </p:spTree>
    <p:extLst>
      <p:ext uri="{BB962C8B-B14F-4D97-AF65-F5344CB8AC3E}">
        <p14:creationId xmlns:p14="http://schemas.microsoft.com/office/powerpoint/2010/main" val="164457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B29BAF-326A-F71C-19A3-E0A0FC076E63}"/>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sz="6600" kern="1200">
                <a:solidFill>
                  <a:schemeClr val="tx1"/>
                </a:solidFill>
                <a:latin typeface="+mj-lt"/>
                <a:ea typeface="+mj-ea"/>
                <a:cs typeface="+mj-cs"/>
              </a:rPr>
              <a:t>De groepsindeling </a:t>
            </a:r>
          </a:p>
        </p:txBody>
      </p:sp>
      <p:graphicFrame>
        <p:nvGraphicFramePr>
          <p:cNvPr id="4" name="Tabel 4">
            <a:extLst>
              <a:ext uri="{FF2B5EF4-FFF2-40B4-BE49-F238E27FC236}">
                <a16:creationId xmlns:a16="http://schemas.microsoft.com/office/drawing/2014/main" id="{0737002A-130E-EFD0-560F-8F7C94CCA76C}"/>
              </a:ext>
            </a:extLst>
          </p:cNvPr>
          <p:cNvGraphicFramePr>
            <a:graphicFrameLocks noGrp="1"/>
          </p:cNvGraphicFramePr>
          <p:nvPr>
            <p:extLst>
              <p:ext uri="{D42A27DB-BD31-4B8C-83A1-F6EECF244321}">
                <p14:modId xmlns:p14="http://schemas.microsoft.com/office/powerpoint/2010/main" val="2958599314"/>
              </p:ext>
            </p:extLst>
          </p:nvPr>
        </p:nvGraphicFramePr>
        <p:xfrm>
          <a:off x="1811987" y="2231572"/>
          <a:ext cx="8128000" cy="2590800"/>
        </p:xfrm>
        <a:graphic>
          <a:graphicData uri="http://schemas.openxmlformats.org/drawingml/2006/table">
            <a:tbl>
              <a:tblPr firstRow="1" bandRow="1">
                <a:tableStyleId>{5C22544A-7EE6-4342-B048-85BDC9FD1C3A}</a:tableStyleId>
              </a:tblPr>
              <a:tblGrid>
                <a:gridCol w="648184">
                  <a:extLst>
                    <a:ext uri="{9D8B030D-6E8A-4147-A177-3AD203B41FA5}">
                      <a16:colId xmlns:a16="http://schemas.microsoft.com/office/drawing/2014/main" val="759891523"/>
                    </a:ext>
                  </a:extLst>
                </a:gridCol>
                <a:gridCol w="1869954">
                  <a:extLst>
                    <a:ext uri="{9D8B030D-6E8A-4147-A177-3AD203B41FA5}">
                      <a16:colId xmlns:a16="http://schemas.microsoft.com/office/drawing/2014/main" val="2090342193"/>
                    </a:ext>
                  </a:extLst>
                </a:gridCol>
                <a:gridCol w="1869954">
                  <a:extLst>
                    <a:ext uri="{9D8B030D-6E8A-4147-A177-3AD203B41FA5}">
                      <a16:colId xmlns:a16="http://schemas.microsoft.com/office/drawing/2014/main" val="1833259684"/>
                    </a:ext>
                  </a:extLst>
                </a:gridCol>
                <a:gridCol w="1869954">
                  <a:extLst>
                    <a:ext uri="{9D8B030D-6E8A-4147-A177-3AD203B41FA5}">
                      <a16:colId xmlns:a16="http://schemas.microsoft.com/office/drawing/2014/main" val="3406173159"/>
                    </a:ext>
                  </a:extLst>
                </a:gridCol>
                <a:gridCol w="1869954">
                  <a:extLst>
                    <a:ext uri="{9D8B030D-6E8A-4147-A177-3AD203B41FA5}">
                      <a16:colId xmlns:a16="http://schemas.microsoft.com/office/drawing/2014/main" val="1883154424"/>
                    </a:ext>
                  </a:extLst>
                </a:gridCol>
              </a:tblGrid>
              <a:tr h="230535">
                <a:tc>
                  <a:txBody>
                    <a:bodyPr/>
                    <a:lstStyle/>
                    <a:p>
                      <a:endParaRPr lang="nl-NL"/>
                    </a:p>
                  </a:txBody>
                  <a:tcPr/>
                </a:tc>
                <a:tc>
                  <a:txBody>
                    <a:bodyPr/>
                    <a:lstStyle/>
                    <a:p>
                      <a:r>
                        <a:rPr lang="nl-NL"/>
                        <a:t>Groep 1</a:t>
                      </a:r>
                    </a:p>
                  </a:txBody>
                  <a:tcPr/>
                </a:tc>
                <a:tc>
                  <a:txBody>
                    <a:bodyPr/>
                    <a:lstStyle/>
                    <a:p>
                      <a:r>
                        <a:rPr lang="nl-NL"/>
                        <a:t>Groep 2</a:t>
                      </a:r>
                    </a:p>
                  </a:txBody>
                  <a:tcPr/>
                </a:tc>
                <a:tc>
                  <a:txBody>
                    <a:bodyPr/>
                    <a:lstStyle/>
                    <a:p>
                      <a:r>
                        <a:rPr lang="nl-NL"/>
                        <a:t>Groep 3</a:t>
                      </a:r>
                    </a:p>
                  </a:txBody>
                  <a:tcPr/>
                </a:tc>
                <a:tc>
                  <a:txBody>
                    <a:bodyPr/>
                    <a:lstStyle/>
                    <a:p>
                      <a:r>
                        <a:rPr lang="nl-NL"/>
                        <a:t>Groep 4</a:t>
                      </a:r>
                    </a:p>
                  </a:txBody>
                  <a:tcPr/>
                </a:tc>
                <a:extLst>
                  <a:ext uri="{0D108BD9-81ED-4DB2-BD59-A6C34878D82A}">
                    <a16:rowId xmlns:a16="http://schemas.microsoft.com/office/drawing/2014/main" val="2162273751"/>
                  </a:ext>
                </a:extLst>
              </a:tr>
              <a:tr h="370840">
                <a:tc>
                  <a:txBody>
                    <a:bodyPr/>
                    <a:lstStyle/>
                    <a:p>
                      <a:r>
                        <a:rPr lang="nl-NL"/>
                        <a:t>1</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187153094"/>
                  </a:ext>
                </a:extLst>
              </a:tr>
              <a:tr h="370840">
                <a:tc>
                  <a:txBody>
                    <a:bodyPr/>
                    <a:lstStyle/>
                    <a:p>
                      <a:r>
                        <a:rPr lang="nl-NL"/>
                        <a:t>2</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163357173"/>
                  </a:ext>
                </a:extLst>
              </a:tr>
              <a:tr h="370840">
                <a:tc>
                  <a:txBody>
                    <a:bodyPr/>
                    <a:lstStyle/>
                    <a:p>
                      <a:r>
                        <a:rPr lang="nl-NL"/>
                        <a:t>3</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452219129"/>
                  </a:ext>
                </a:extLst>
              </a:tr>
              <a:tr h="370840">
                <a:tc>
                  <a:txBody>
                    <a:bodyPr/>
                    <a:lstStyle/>
                    <a:p>
                      <a:r>
                        <a:rPr lang="nl-NL"/>
                        <a:t>4</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645775505"/>
                  </a:ext>
                </a:extLst>
              </a:tr>
              <a:tr h="370840">
                <a:tc>
                  <a:txBody>
                    <a:bodyPr/>
                    <a:lstStyle/>
                    <a:p>
                      <a:r>
                        <a:rPr lang="nl-NL"/>
                        <a:t>5</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834192799"/>
                  </a:ext>
                </a:extLst>
              </a:tr>
              <a:tr h="370840">
                <a:tc>
                  <a:txBody>
                    <a:bodyPr/>
                    <a:lstStyle/>
                    <a:p>
                      <a:r>
                        <a:rPr lang="nl-NL"/>
                        <a:t>6</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508904355"/>
                  </a:ext>
                </a:extLst>
              </a:tr>
            </a:tbl>
          </a:graphicData>
        </a:graphic>
      </p:graphicFrame>
    </p:spTree>
    <p:extLst>
      <p:ext uri="{BB962C8B-B14F-4D97-AF65-F5344CB8AC3E}">
        <p14:creationId xmlns:p14="http://schemas.microsoft.com/office/powerpoint/2010/main" val="398077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C23F5-7300-4B4E-561F-6DB4C7469715}"/>
              </a:ext>
            </a:extLst>
          </p:cNvPr>
          <p:cNvSpPr>
            <a:spLocks noGrp="1"/>
          </p:cNvSpPr>
          <p:nvPr>
            <p:ph type="title"/>
          </p:nvPr>
        </p:nvSpPr>
        <p:spPr/>
        <p:txBody>
          <a:bodyPr/>
          <a:lstStyle/>
          <a:p>
            <a:r>
              <a:rPr lang="nl-NL"/>
              <a:t>De formulieren</a:t>
            </a:r>
          </a:p>
        </p:txBody>
      </p:sp>
    </p:spTree>
    <p:extLst>
      <p:ext uri="{BB962C8B-B14F-4D97-AF65-F5344CB8AC3E}">
        <p14:creationId xmlns:p14="http://schemas.microsoft.com/office/powerpoint/2010/main" val="397239793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0C042BA0-5779-4559-897B-B24027266962}">
  <ds:schemaRefs>
    <ds:schemaRef ds:uri="2c4f0c93-2979-4f27-aab2-70de95932352"/>
    <ds:schemaRef ds:uri="c6f82ce1-f6df-49a5-8b49-cf8409a27a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3.xml><?xml version="1.0" encoding="utf-8"?>
<ds:datastoreItem xmlns:ds="http://schemas.openxmlformats.org/officeDocument/2006/customXml" ds:itemID="{4F4FF143-0ABB-4CFF-A5DD-2BA0E6EC9068}">
  <ds:schemaRefs>
    <ds:schemaRef ds:uri="2c4f0c93-2979-4f27-aab2-70de95932352"/>
    <ds:schemaRef ds:uri="34354c1b-6b8c-435b-ad50-990538c19557"/>
    <ds:schemaRef ds:uri="47a28104-336f-447d-946e-e305ac2bcd47"/>
    <ds:schemaRef ds:uri="c6f82ce1-f6df-49a5-8b49-cf8409a27aa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Kantoorthema</vt:lpstr>
      <vt:lpstr>Feedbackfriends</vt:lpstr>
      <vt:lpstr>Wat vind je in deze presentatie</vt:lpstr>
      <vt:lpstr>IBS toetsing</vt:lpstr>
      <vt:lpstr>PowerPoint Presentation</vt:lpstr>
      <vt:lpstr>PowerPoint Presentation</vt:lpstr>
      <vt:lpstr>PowerPoint Presentation</vt:lpstr>
      <vt:lpstr>PowerPoint Presentation</vt:lpstr>
      <vt:lpstr>De groepsindeling </vt:lpstr>
      <vt:lpstr>De formulieren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revision>1</cp:revision>
  <dcterms:created xsi:type="dcterms:W3CDTF">2021-07-07T07:37:45Z</dcterms:created>
  <dcterms:modified xsi:type="dcterms:W3CDTF">2022-10-04T10:12:50Z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ies>
</file>